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D48B2-8ABA-41E6-B390-85DDC7019F60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3DA42-2922-4E1F-855F-F9285C81A97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3DA42-2922-4E1F-855F-F9285C81A979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A9D2-61BF-47F2-B851-2A13D9CD0957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2796-AEAF-44AF-9D2D-A1972630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A9D2-61BF-47F2-B851-2A13D9CD0957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2796-AEAF-44AF-9D2D-A1972630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A9D2-61BF-47F2-B851-2A13D9CD0957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2796-AEAF-44AF-9D2D-A1972630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A9D2-61BF-47F2-B851-2A13D9CD0957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2796-AEAF-44AF-9D2D-A1972630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A9D2-61BF-47F2-B851-2A13D9CD0957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2796-AEAF-44AF-9D2D-A1972630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A9D2-61BF-47F2-B851-2A13D9CD0957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2796-AEAF-44AF-9D2D-A1972630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A9D2-61BF-47F2-B851-2A13D9CD0957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2796-AEAF-44AF-9D2D-A1972630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A9D2-61BF-47F2-B851-2A13D9CD0957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2796-AEAF-44AF-9D2D-A1972630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A9D2-61BF-47F2-B851-2A13D9CD0957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2796-AEAF-44AF-9D2D-A1972630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A9D2-61BF-47F2-B851-2A13D9CD0957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2796-AEAF-44AF-9D2D-A1972630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A9D2-61BF-47F2-B851-2A13D9CD0957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2796-AEAF-44AF-9D2D-A1972630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A9D2-61BF-47F2-B851-2A13D9CD0957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82796-AEAF-44AF-9D2D-A1972630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142852"/>
            <a:ext cx="87863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DOBRE RADY </a:t>
            </a:r>
          </a:p>
          <a:p>
            <a:pPr algn="ctr"/>
            <a:r>
              <a:rPr lang="pl-PL" sz="6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NA ZIMOWE WYPADY </a:t>
            </a:r>
            <a:endParaRPr lang="pl-PL" sz="66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Zjeżdżaj na sankach, nartach z górek, które znajdują się DALEKO od jezdni !</a:t>
            </a:r>
            <a:endParaRPr lang="pl-PL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4" name="Obraz 3" descr="unname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071678"/>
            <a:ext cx="6691886" cy="4593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Nie rzucaj w jadące pojazdy śnieżkami, gdyż takie zachowanie może być przyczyną kolizji lub wypadku drogowego.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Picture 4" descr="Scan9eywssg;p269p46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7935813" cy="337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Nie rzucaj w kolegów śnieżkami z ubitego śniegu lub twardymi przedmiotami w środku</a:t>
            </a:r>
            <a:r>
              <a:rPr lang="pl-PL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, gdyż może to doprowadzić do obrażeń ciała !</a:t>
            </a:r>
            <a:endParaRPr lang="pl-PL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4" name="Obraz 3" descr="Slajd5_sko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543164"/>
            <a:ext cx="7315200" cy="4314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ritannic Bold" pitchFamily="34" charset="0"/>
              </a:rPr>
              <a:t>Kulig organizuj pod nadzorem osób dorosłych,  z dala od dróg publicznych !</a:t>
            </a:r>
            <a:endParaRPr lang="pl-PL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itannic Bold" pitchFamily="34" charset="0"/>
              </a:rPr>
              <a:t>Nie dołączaj sanek do samochodu, gdyż może skończyć się to tragicznie !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itannic Bold" pitchFamily="34" charset="0"/>
            </a:endParaRPr>
          </a:p>
        </p:txBody>
      </p:sp>
      <p:pic>
        <p:nvPicPr>
          <p:cNvPr id="4" name="Obraz 3" descr="kul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643182"/>
            <a:ext cx="5859219" cy="3666295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1428728" y="2214554"/>
            <a:ext cx="6500858" cy="42148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rot="10800000" flipV="1">
            <a:off x="1142976" y="2143116"/>
            <a:ext cx="7143800" cy="45005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7772400" cy="1470025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Widząc zwisające z dachu sople, NIE strącamy ich patykami. Informujemy o tym osobę dorosłą !</a:t>
            </a:r>
            <a:br>
              <a:rPr lang="pl-PL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</a:br>
            <a:r>
              <a:rPr lang="pl-PL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Jest to zagrożenie dla naszego zdrowia, a nawet życia.</a:t>
            </a:r>
            <a:endParaRPr lang="pl-PL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3" name="Obraz 2" descr="icic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429000"/>
            <a:ext cx="5500694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029604" cy="245746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ZAWSZE bądźcie widoczni na drodze. Noście elementy odblaskowe, ponieważ zimą zapada szybciej zmrok.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6" name="Picture 2" descr="Czy Twoje dziecko nosi odblaski? · #wiadomościwarmińskie  http://wiadomosciwarminskie.pl/ dobre miasto Dobre Mias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3143272" cy="4000504"/>
          </a:xfrm>
          <a:prstGeom prst="rect">
            <a:avLst/>
          </a:prstGeom>
          <a:noFill/>
        </p:spPr>
      </p:pic>
      <p:pic>
        <p:nvPicPr>
          <p:cNvPr id="1028" name="Picture 4" descr="Odblaski na Mikołajki – Grodzisk Mazowiec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71810"/>
            <a:ext cx="39719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39290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Na wszelki wypadek, gdyby przytrafiło się Komuś nieszczęście pamiętajcie o numerach alarmowych i szybko wezwijcie pomoc!</a:t>
            </a:r>
            <a:endParaRPr lang="pl-PL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-1000" r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Ferie zimowe  to oczekiwany przez dzieci i młodzież czas zabaw na śniegu i lodzie.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Zanim w świeżym puchu zawiruje cały świat posłuchajcie tych kilku dobrych rad, by bezpiecznie spędzić ferii czas !</a:t>
            </a:r>
            <a:endParaRPr lang="pl-PL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ritannic Bold" pitchFamily="34" charset="0"/>
              </a:rPr>
              <a:t>Ubieraj się stosownie do pogody !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2800" dirty="0" smtClean="0"/>
              <a:t>Tak aby nadmiernie nie wychładzać swojego organizmu.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0034" y="1857364"/>
            <a:ext cx="4040188" cy="639762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DOBRZE 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7" name="Symbol zastępczy zawartości 6" descr="zimowe-dzieci_23-214772213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5786" y="2571720"/>
            <a:ext cx="3951288" cy="428628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ŹLE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AsiaBartek\Desktop\bezpieczne ferie\5175352_orig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357430"/>
            <a:ext cx="3113471" cy="4143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15304" cy="714356"/>
          </a:xfrm>
        </p:spPr>
        <p:txBody>
          <a:bodyPr>
            <a:noAutofit/>
          </a:bodyPr>
          <a:lstStyle/>
          <a:p>
            <a:r>
              <a:rPr lang="pl-PL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Korzystając z zimowej pogody, wybieraj miejsca bezpieczne, z dala od ruchliwych ulic !</a:t>
            </a:r>
            <a:endParaRPr lang="pl-PL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dirty="0" smtClean="0">
                <a:solidFill>
                  <a:srgbClr val="0070C0"/>
                </a:solidFill>
                <a:latin typeface="Arial Rounded MT Bold" pitchFamily="34" charset="0"/>
              </a:rPr>
              <a:t>Zimą znacznie wydłuża się droga hamowania pojazdów, dlatego też zachowaj szczególną ostrożność bawiąc się w pobliżu jezdni !</a:t>
            </a:r>
          </a:p>
          <a:p>
            <a:endParaRPr lang="pl-PL" dirty="0"/>
          </a:p>
        </p:txBody>
      </p:sp>
      <p:pic>
        <p:nvPicPr>
          <p:cNvPr id="5" name="Picture 4" descr="Scan9eywssg;p269p464d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428736"/>
            <a:ext cx="4972050" cy="4371440"/>
          </a:xfrm>
          <a:prstGeom prst="rect">
            <a:avLst/>
          </a:prstGeom>
          <a:noFill/>
        </p:spPr>
      </p:pic>
      <p:pic>
        <p:nvPicPr>
          <p:cNvPr id="6" name="Obraz 5" descr="praca-plastyczna-dzieci-ze-szkoly-podstawowej-w-wydminach.1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357562"/>
            <a:ext cx="3623294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7786742" cy="1714512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ritannic Bold" pitchFamily="34" charset="0"/>
              </a:rPr>
              <a:t>Omijaj zmarznięte jeziora, rzeki, stawy! NIGDY nie można być pewnym wytrzymałości tafli lodowej</a:t>
            </a:r>
            <a:endParaRPr lang="pl-PL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4" name="Picture 4" descr="106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4429156" cy="3429024"/>
          </a:xfrm>
          <a:prstGeom prst="rect">
            <a:avLst/>
          </a:prstGeom>
          <a:noFill/>
        </p:spPr>
      </p:pic>
      <p:pic>
        <p:nvPicPr>
          <p:cNvPr id="5" name="Picture 2" descr="C:\Users\AsiaBartek\Desktop\bezpieczne ferie\bezpieczne_feri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428868"/>
            <a:ext cx="3679093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Jeśli chcesz BEZPIECZNIE jeździć na łyżwach – skorzystaj z przygotowanych lodowisk !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71604" y="214290"/>
            <a:ext cx="7772400" cy="1470025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l-PL" sz="36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itannic Bold" pitchFamily="34" charset="0"/>
              </a:rPr>
              <a:t>Wybieraj bezpieczne miejsca do zabaw- z dala od ulic, torów kolejowych</a:t>
            </a:r>
            <a:endParaRPr lang="pl-PL" sz="36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254</Words>
  <Application>Microsoft Office PowerPoint</Application>
  <PresentationFormat>Pokaz na ekranie (4:3)</PresentationFormat>
  <Paragraphs>21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Slajd 1</vt:lpstr>
      <vt:lpstr>Ferie zimowe  to oczekiwany przez dzieci i młodzież czas zabaw na śniegu i lodzie.</vt:lpstr>
      <vt:lpstr>Zanim w świeżym puchu zawiruje cały świat posłuchajcie tych kilku dobrych rad, by bezpiecznie spędzić ferii czas !</vt:lpstr>
      <vt:lpstr>Ubieraj się stosownie do pogody ! Tak aby nadmiernie nie wychładzać swojego organizmu.</vt:lpstr>
      <vt:lpstr>Korzystając z zimowej pogody, wybieraj miejsca bezpieczne, z dala od ruchliwych ulic !</vt:lpstr>
      <vt:lpstr>Omijaj zmarznięte jeziora, rzeki, stawy! NIGDY nie można być pewnym wytrzymałości tafli lodowej</vt:lpstr>
      <vt:lpstr>Slajd 7</vt:lpstr>
      <vt:lpstr>Jeśli chcesz BEZPIECZNIE jeździć na łyżwach – skorzystaj z przygotowanych lodowisk !</vt:lpstr>
      <vt:lpstr>Wybieraj bezpieczne miejsca do zabaw- z dala od ulic, torów kolejowych</vt:lpstr>
      <vt:lpstr>Zjeżdżaj na sankach, nartach z górek, które znajdują się DALEKO od jezdni !</vt:lpstr>
      <vt:lpstr>Nie rzucaj w jadące pojazdy śnieżkami, gdyż takie zachowanie może być przyczyną kolizji lub wypadku drogowego. </vt:lpstr>
      <vt:lpstr>Nie rzucaj w kolegów śnieżkami z ubitego śniegu lub twardymi przedmiotami w środku, gdyż może to doprowadzić do obrażeń ciała !</vt:lpstr>
      <vt:lpstr>Kulig organizuj pod nadzorem osób dorosłych,  z dala od dróg publicznych !</vt:lpstr>
      <vt:lpstr>Nie dołączaj sanek do samochodu, gdyż może skończyć się to tragicznie !</vt:lpstr>
      <vt:lpstr>Widząc zwisające z dachu sople, NIE strącamy ich patykami. Informujemy o tym osobę dorosłą ! Jest to zagrożenie dla naszego zdrowia, a nawet życia.</vt:lpstr>
      <vt:lpstr>ZAWSZE bądźcie widoczni na drodze. Noście elementy odblaskowe, ponieważ zimą zapada szybciej zmrok.</vt:lpstr>
      <vt:lpstr>Na wszelki wypadek, gdyby przytrafiło się Komuś nieszczęście pamiętajcie o numerach alarmowych i szybko wezwijcie pomoc!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usia</cp:lastModifiedBy>
  <cp:revision>49</cp:revision>
  <dcterms:created xsi:type="dcterms:W3CDTF">2020-12-03T09:27:20Z</dcterms:created>
  <dcterms:modified xsi:type="dcterms:W3CDTF">2020-12-16T12:43:23Z</dcterms:modified>
</cp:coreProperties>
</file>